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88" r:id="rId9"/>
    <p:sldId id="263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custDataLst>
    <p:tags r:id="rId3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0CD97D-B08A-C1DD-B1F2-36F776BF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B7A8-5332-4E82-89BD-0A50881C0214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8D50B93-835A-7480-6201-6E99B920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293628E-1850-3C4E-F9B0-49D4CEDE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C797-7198-4CCF-B68D-141FD0F5E3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6041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3F1E7C6-982F-716C-BF46-7D0CA4B0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2AEC9C-1776-678F-D8D8-C4C19354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31E78B-E743-2FC9-C0D9-58B650B1F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B7A8-5332-4E82-89BD-0A50881C0214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2EFF16-7008-7D83-2EFA-B048DA1F7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1EFE49-4B56-6C26-D597-17D63BF50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C797-7198-4CCF-B68D-141FD0F5E3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0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skitse, Børnekunst, tegning&#10;&#10;Automatisk genereret beskrivelse">
            <a:extLst>
              <a:ext uri="{FF2B5EF4-FFF2-40B4-BE49-F238E27FC236}">
                <a16:creationId xmlns:a16="http://schemas.microsoft.com/office/drawing/2014/main" id="{6EC04727-789D-DBF6-4510-061F5AF3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tegning, skitse, hus&#10;&#10;Automatisk genereret beskrivelse">
            <a:extLst>
              <a:ext uri="{FF2B5EF4-FFF2-40B4-BE49-F238E27FC236}">
                <a16:creationId xmlns:a16="http://schemas.microsoft.com/office/drawing/2014/main" id="{154D4CBA-B8B4-5D7A-98D4-3BBBBF713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661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dinosaur, tegneserie&#10;&#10;Automatisk genereret beskrivelse">
            <a:extLst>
              <a:ext uri="{FF2B5EF4-FFF2-40B4-BE49-F238E27FC236}">
                <a16:creationId xmlns:a16="http://schemas.microsoft.com/office/drawing/2014/main" id="{7CBFE107-F559-13E9-B8F1-41D0063A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illustration/afbildning, skitse, maleri&#10;&#10;Automatisk genereret beskrivelse">
            <a:extLst>
              <a:ext uri="{FF2B5EF4-FFF2-40B4-BE49-F238E27FC236}">
                <a16:creationId xmlns:a16="http://schemas.microsoft.com/office/drawing/2014/main" id="{43A44914-D19E-B567-4973-91EB7EC4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065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skitse, illustration/afbildning&#10;&#10;Automatisk genereret beskrivelse">
            <a:extLst>
              <a:ext uri="{FF2B5EF4-FFF2-40B4-BE49-F238E27FC236}">
                <a16:creationId xmlns:a16="http://schemas.microsoft.com/office/drawing/2014/main" id="{8AFEA2E2-A305-BBF6-D555-063E2A705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570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maleri, tegning, illustration/afbildning&#10;&#10;Automatisk genereret beskrivelse">
            <a:extLst>
              <a:ext uri="{FF2B5EF4-FFF2-40B4-BE49-F238E27FC236}">
                <a16:creationId xmlns:a16="http://schemas.microsoft.com/office/drawing/2014/main" id="{9BE918C1-B468-986C-A461-A9894C37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ing, maleri, illustration/afbildning&#10;&#10;Automatisk genereret beskrivelse">
            <a:extLst>
              <a:ext uri="{FF2B5EF4-FFF2-40B4-BE49-F238E27FC236}">
                <a16:creationId xmlns:a16="http://schemas.microsoft.com/office/drawing/2014/main" id="{356D3681-2EEC-99A7-20B2-29020815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181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ing, illustration/afbildning, maleri&#10;&#10;Automatisk genereret beskrivelse">
            <a:extLst>
              <a:ext uri="{FF2B5EF4-FFF2-40B4-BE49-F238E27FC236}">
                <a16:creationId xmlns:a16="http://schemas.microsoft.com/office/drawing/2014/main" id="{889EC55B-540F-1DC4-B7D5-56BAD5504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200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ing, maleri, illustration/afbildning&#10;&#10;Automatisk genereret beskrivelse">
            <a:extLst>
              <a:ext uri="{FF2B5EF4-FFF2-40B4-BE49-F238E27FC236}">
                <a16:creationId xmlns:a16="http://schemas.microsoft.com/office/drawing/2014/main" id="{69F6BE7A-90E7-13CB-0A4A-570AF9EB1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5102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ing, maleri, illustration/afbildning&#10;&#10;Automatisk genereret beskrivelse">
            <a:extLst>
              <a:ext uri="{FF2B5EF4-FFF2-40B4-BE49-F238E27FC236}">
                <a16:creationId xmlns:a16="http://schemas.microsoft.com/office/drawing/2014/main" id="{4944192B-9774-2F56-6F89-D21D1711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324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illustration/afbildning, tegning, Animeret tegnefilm&#10;&#10;Automatisk genereret beskrivelse">
            <a:extLst>
              <a:ext uri="{FF2B5EF4-FFF2-40B4-BE49-F238E27FC236}">
                <a16:creationId xmlns:a16="http://schemas.microsoft.com/office/drawing/2014/main" id="{2EE13660-5F0A-49F8-5F7A-33D332B4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596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skitse, tegning, Børnekunst&#10;&#10;Automatisk genereret beskrivelse">
            <a:extLst>
              <a:ext uri="{FF2B5EF4-FFF2-40B4-BE49-F238E27FC236}">
                <a16:creationId xmlns:a16="http://schemas.microsoft.com/office/drawing/2014/main" id="{0D8296E7-8C5E-0DA3-FBD7-CE82BF1B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311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itse, hest, tegning, maleri&#10;&#10;Automatisk genereret beskrivelse">
            <a:extLst>
              <a:ext uri="{FF2B5EF4-FFF2-40B4-BE49-F238E27FC236}">
                <a16:creationId xmlns:a16="http://schemas.microsoft.com/office/drawing/2014/main" id="{B855DE42-915C-F562-3547-0E305922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skitse, maleri, illustration/afbildning&#10;&#10;Automatisk genereret beskrivelse">
            <a:extLst>
              <a:ext uri="{FF2B5EF4-FFF2-40B4-BE49-F238E27FC236}">
                <a16:creationId xmlns:a16="http://schemas.microsoft.com/office/drawing/2014/main" id="{4BF69A57-20ED-C26B-40E5-C7DC40037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85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kunst, illustration/afbildning&#10;&#10;Automatisk genereret beskrivelse">
            <a:extLst>
              <a:ext uri="{FF2B5EF4-FFF2-40B4-BE49-F238E27FC236}">
                <a16:creationId xmlns:a16="http://schemas.microsoft.com/office/drawing/2014/main" id="{307E3AF5-01D6-7212-6A54-B8A7561E3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510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illustration/afbildning, sky&#10;&#10;Automatisk genereret beskrivelse">
            <a:extLst>
              <a:ext uri="{FF2B5EF4-FFF2-40B4-BE49-F238E27FC236}">
                <a16:creationId xmlns:a16="http://schemas.microsoft.com/office/drawing/2014/main" id="{3BAAC01F-AEE5-54B1-B21C-BEDE5FBBD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523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gning, maleri, illustration/afbildning, skitse&#10;&#10;Automatisk genereret beskrivelse">
            <a:extLst>
              <a:ext uri="{FF2B5EF4-FFF2-40B4-BE49-F238E27FC236}">
                <a16:creationId xmlns:a16="http://schemas.microsoft.com/office/drawing/2014/main" id="{C160749A-CEAD-90A4-5A4E-A524FA31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511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kst, kort, illustration/afbildning, tegneserie&#10;&#10;Automatisk genereret beskrivelse">
            <a:extLst>
              <a:ext uri="{FF2B5EF4-FFF2-40B4-BE49-F238E27FC236}">
                <a16:creationId xmlns:a16="http://schemas.microsoft.com/office/drawing/2014/main" id="{4BA90D0D-EF71-3467-67F5-AEFF7D87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tekst, illustration/afbildning, Animeret tegnefilm, kort&#10;&#10;Automatisk genereret beskrivelse">
            <a:extLst>
              <a:ext uri="{FF2B5EF4-FFF2-40B4-BE49-F238E27FC236}">
                <a16:creationId xmlns:a16="http://schemas.microsoft.com/office/drawing/2014/main" id="{CCD40EAA-8C38-60B4-CA50-1BFE65449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624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illustration/afbildning, Animeret tegnefilm, kunst, clipart&#10;&#10;Automatisk genereret beskrivelse">
            <a:extLst>
              <a:ext uri="{FF2B5EF4-FFF2-40B4-BE49-F238E27FC236}">
                <a16:creationId xmlns:a16="http://schemas.microsoft.com/office/drawing/2014/main" id="{374C367D-846E-4D37-9BFA-7264FF60F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414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illustration/afbildning, tegning, kunst, Animeret tegnefilm&#10;&#10;Automatisk genereret beskrivelse">
            <a:extLst>
              <a:ext uri="{FF2B5EF4-FFF2-40B4-BE49-F238E27FC236}">
                <a16:creationId xmlns:a16="http://schemas.microsoft.com/office/drawing/2014/main" id="{23386CC8-364E-B79F-8AB4-BD67ACA2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3214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hus, slot, tegneserie&#10;&#10;Automatisk genereret beskrivelse">
            <a:extLst>
              <a:ext uri="{FF2B5EF4-FFF2-40B4-BE49-F238E27FC236}">
                <a16:creationId xmlns:a16="http://schemas.microsoft.com/office/drawing/2014/main" id="{11E35BCC-6C5F-5F4B-51C1-4ACDC204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2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tegning, skitse, Børnekunst&#10;&#10;Automatisk genereret beskrivelse">
            <a:extLst>
              <a:ext uri="{FF2B5EF4-FFF2-40B4-BE49-F238E27FC236}">
                <a16:creationId xmlns:a16="http://schemas.microsoft.com/office/drawing/2014/main" id="{BDB0AA38-217D-1815-140A-F7CB2B80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7459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maleri, tegning, hus&#10;&#10;Automatisk genereret beskrivelse">
            <a:extLst>
              <a:ext uri="{FF2B5EF4-FFF2-40B4-BE49-F238E27FC236}">
                <a16:creationId xmlns:a16="http://schemas.microsoft.com/office/drawing/2014/main" id="{82EF5CE1-413C-0B2E-9CB1-6E03C1702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165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sky, tegneserie, tegning, maleri&#10;&#10;Automatisk genereret beskrivelse">
            <a:extLst>
              <a:ext uri="{FF2B5EF4-FFF2-40B4-BE49-F238E27FC236}">
                <a16:creationId xmlns:a16="http://schemas.microsoft.com/office/drawing/2014/main" id="{128BDED4-2870-08D0-B2DE-A78DBCF5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lede 5" descr="Et billede, der indeholder maleri, tøj, tegning, tegneserie&#10;&#10;Automatisk genereret beskrivelse">
            <a:extLst>
              <a:ext uri="{FF2B5EF4-FFF2-40B4-BE49-F238E27FC236}">
                <a16:creationId xmlns:a16="http://schemas.microsoft.com/office/drawing/2014/main" id="{92BCC8C5-03CD-D1CA-4266-52DB2B9E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244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lede 5" descr="Et billede, der indeholder maleri, tøj, tegning, skitse&#10;&#10;Automatisk genereret beskrivelse">
            <a:extLst>
              <a:ext uri="{FF2B5EF4-FFF2-40B4-BE49-F238E27FC236}">
                <a16:creationId xmlns:a16="http://schemas.microsoft.com/office/drawing/2014/main" id="{2AE8FB32-E7E5-C935-95D9-2FA9F3C80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095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skitse, tegning, illustration/afbildning, Børnekunst&#10;&#10;Automatisk genereret beskrivelse">
            <a:extLst>
              <a:ext uri="{FF2B5EF4-FFF2-40B4-BE49-F238E27FC236}">
                <a16:creationId xmlns:a16="http://schemas.microsoft.com/office/drawing/2014/main" id="{2299CFB3-28C2-3579-C14C-C2457DE4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skitse, illustration/afbildning, tegning, hest&#10;&#10;Automatisk genereret beskrivelse">
            <a:extLst>
              <a:ext uri="{FF2B5EF4-FFF2-40B4-BE49-F238E27FC236}">
                <a16:creationId xmlns:a16="http://schemas.microsoft.com/office/drawing/2014/main" id="{B4F9C922-E898-4A2B-EF89-7681B0035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490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hest, skitse, illustration/afbildning, tegning&#10;&#10;Automatisk genereret beskrivelse">
            <a:extLst>
              <a:ext uri="{FF2B5EF4-FFF2-40B4-BE49-F238E27FC236}">
                <a16:creationId xmlns:a16="http://schemas.microsoft.com/office/drawing/2014/main" id="{64A4E454-71D5-4668-00A4-7CF119DA3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2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lede 3" descr="Et billede, der indeholder maleri, tegning, landskab, skitse&#10;&#10;Automatisk genereret beskrivelse">
            <a:extLst>
              <a:ext uri="{FF2B5EF4-FFF2-40B4-BE49-F238E27FC236}">
                <a16:creationId xmlns:a16="http://schemas.microsoft.com/office/drawing/2014/main" id="{23B83597-0613-CC57-840E-B79F49CAF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1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31</Slides>
  <Notes>0</Notes>
  <TotalTime>804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5">
      <vt:lpstr>Arial</vt:lpstr>
      <vt:lpstr>Calibri Light</vt:lpstr>
      <vt:lpstr>Calibri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PowerPoint-præsentation</dc:title>
  <dc:creator>Lotte Djursner</dc:creator>
  <cp:lastModifiedBy>Lotte Djursner</cp:lastModifiedBy>
  <cp:revision>7</cp:revision>
  <dcterms:created xsi:type="dcterms:W3CDTF">2023-12-21T11:25:05Z</dcterms:created>
  <dcterms:modified xsi:type="dcterms:W3CDTF">2024-03-12T14:41:46Z</dcterms:modified>
</cp:coreProperties>
</file>